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0"/>
  </p:notesMasterIdLst>
  <p:sldIdLst>
    <p:sldId id="256" r:id="rId2"/>
    <p:sldId id="264" r:id="rId3"/>
    <p:sldId id="277" r:id="rId4"/>
    <p:sldId id="271" r:id="rId5"/>
    <p:sldId id="272" r:id="rId6"/>
    <p:sldId id="273" r:id="rId7"/>
    <p:sldId id="276" r:id="rId8"/>
    <p:sldId id="27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DDEF72-2CD1-C547-95D3-146BE9A39D54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91DA3F-7EA3-FB4A-B9B6-729D73B48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323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297B124-E0BB-4A49-984C-778CBC56B3A8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Density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/>
              <a:t> </a:t>
            </a:r>
            <a:endParaRPr lang="en-US" sz="1600" dirty="0" smtClean="0"/>
          </a:p>
          <a:p>
            <a:pPr>
              <a:buNone/>
            </a:pPr>
            <a:r>
              <a:rPr lang="en-US" sz="4800" dirty="0" smtClean="0"/>
              <a:t>All matter is made of particles.</a:t>
            </a:r>
            <a:endParaRPr lang="en-US" sz="4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/>
              <a:t> </a:t>
            </a:r>
          </a:p>
          <a:p>
            <a:pPr>
              <a:buNone/>
            </a:pPr>
            <a:r>
              <a:rPr lang="en-US" sz="4800" dirty="0" smtClean="0"/>
              <a:t>All particles take up space.</a:t>
            </a:r>
          </a:p>
        </p:txBody>
      </p:sp>
    </p:spTree>
    <p:extLst>
      <p:ext uri="{BB962C8B-B14F-4D97-AF65-F5344CB8AC3E}">
        <p14:creationId xmlns:p14="http://schemas.microsoft.com/office/powerpoint/2010/main" val="429827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/>
              <a:t> </a:t>
            </a:r>
            <a:endParaRPr lang="en-US" sz="1600" dirty="0" smtClean="0"/>
          </a:p>
          <a:p>
            <a:pPr>
              <a:buNone/>
            </a:pPr>
            <a:r>
              <a:rPr lang="en-US" sz="4800" dirty="0" smtClean="0"/>
              <a:t>Density is the amount of particles (mass) in a specific space (volume).</a:t>
            </a:r>
            <a:endParaRPr lang="en-US" sz="4800" dirty="0" smtClean="0"/>
          </a:p>
        </p:txBody>
      </p:sp>
    </p:spTree>
    <p:extLst>
      <p:ext uri="{BB962C8B-B14F-4D97-AF65-F5344CB8AC3E}">
        <p14:creationId xmlns:p14="http://schemas.microsoft.com/office/powerpoint/2010/main" val="2835875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Density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/>
              <a:t> </a:t>
            </a:r>
            <a:endParaRPr lang="en-US" sz="1600" dirty="0" smtClean="0"/>
          </a:p>
          <a:p>
            <a:pPr>
              <a:buNone/>
            </a:pPr>
            <a:r>
              <a:rPr lang="en-US" sz="4800" dirty="0" smtClean="0"/>
              <a:t>Density is calculated by dividing the mass by the volume.</a:t>
            </a:r>
          </a:p>
          <a:p>
            <a:pPr>
              <a:buNone/>
            </a:pPr>
            <a:r>
              <a:rPr lang="en-US" sz="4800" dirty="0" smtClean="0"/>
              <a:t>              D= </a:t>
            </a:r>
            <a:r>
              <a:rPr lang="en-US" sz="4800" u="sng" dirty="0" smtClean="0"/>
              <a:t>m</a:t>
            </a:r>
          </a:p>
          <a:p>
            <a:pPr>
              <a:buNone/>
            </a:pPr>
            <a:r>
              <a:rPr lang="en-US" sz="4800" dirty="0"/>
              <a:t> </a:t>
            </a:r>
            <a:r>
              <a:rPr lang="en-US" sz="4800" dirty="0" smtClean="0"/>
              <a:t>                   V</a:t>
            </a:r>
            <a:endParaRPr lang="en-US" sz="4800" dirty="0" smtClean="0"/>
          </a:p>
        </p:txBody>
      </p:sp>
    </p:spTree>
    <p:extLst>
      <p:ext uri="{BB962C8B-B14F-4D97-AF65-F5344CB8AC3E}">
        <p14:creationId xmlns:p14="http://schemas.microsoft.com/office/powerpoint/2010/main" val="2252744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/>
              <a:t> </a:t>
            </a:r>
            <a:endParaRPr lang="en-US" sz="1600" dirty="0" smtClean="0"/>
          </a:p>
          <a:p>
            <a:pPr>
              <a:buNone/>
            </a:pPr>
            <a:r>
              <a:rPr lang="en-US" sz="4800" dirty="0" smtClean="0"/>
              <a:t>Matter with more particles in a space is said to be more dense.</a:t>
            </a:r>
            <a:endParaRPr lang="en-US" sz="4800" dirty="0" smtClean="0"/>
          </a:p>
        </p:txBody>
      </p:sp>
    </p:spTree>
    <p:extLst>
      <p:ext uri="{BB962C8B-B14F-4D97-AF65-F5344CB8AC3E}">
        <p14:creationId xmlns:p14="http://schemas.microsoft.com/office/powerpoint/2010/main" val="3104067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/>
              <a:t> </a:t>
            </a:r>
            <a:endParaRPr lang="en-US" sz="1600" dirty="0" smtClean="0"/>
          </a:p>
          <a:p>
            <a:pPr>
              <a:buNone/>
            </a:pPr>
            <a:r>
              <a:rPr lang="en-US" sz="4800" dirty="0" smtClean="0"/>
              <a:t>Solids tend to be more dense than liquids or gases.</a:t>
            </a:r>
            <a:endParaRPr lang="en-US" sz="4800" dirty="0" smtClean="0"/>
          </a:p>
        </p:txBody>
      </p:sp>
    </p:spTree>
    <p:extLst>
      <p:ext uri="{BB962C8B-B14F-4D97-AF65-F5344CB8AC3E}">
        <p14:creationId xmlns:p14="http://schemas.microsoft.com/office/powerpoint/2010/main" val="3334873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/>
              <a:t> </a:t>
            </a:r>
          </a:p>
          <a:p>
            <a:pPr>
              <a:buNone/>
            </a:pPr>
            <a:r>
              <a:rPr lang="en-US" sz="4800" dirty="0" smtClean="0"/>
              <a:t>Less dense materials trend to float on more dense materials.</a:t>
            </a:r>
            <a:endParaRPr lang="en-US" sz="4800" dirty="0" smtClean="0"/>
          </a:p>
        </p:txBody>
      </p:sp>
    </p:spTree>
    <p:extLst>
      <p:ext uri="{BB962C8B-B14F-4D97-AF65-F5344CB8AC3E}">
        <p14:creationId xmlns:p14="http://schemas.microsoft.com/office/powerpoint/2010/main" val="34301761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77</TotalTime>
  <Words>97</Words>
  <Application>Microsoft Office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News Gothic MT</vt:lpstr>
      <vt:lpstr>Wingdings 2</vt:lpstr>
      <vt:lpstr>Breeze</vt:lpstr>
      <vt:lpstr>Density</vt:lpstr>
      <vt:lpstr>Density</vt:lpstr>
      <vt:lpstr>Density</vt:lpstr>
      <vt:lpstr>Density</vt:lpstr>
      <vt:lpstr>Density </vt:lpstr>
      <vt:lpstr>Density</vt:lpstr>
      <vt:lpstr>Density</vt:lpstr>
      <vt:lpstr>Density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Fluids</dc:title>
  <dc:creator>District 2 - RMS Sean Terry</dc:creator>
  <cp:lastModifiedBy>Terry, Sean J. (ASD-E)</cp:lastModifiedBy>
  <cp:revision>12</cp:revision>
  <dcterms:created xsi:type="dcterms:W3CDTF">2014-04-13T23:35:52Z</dcterms:created>
  <dcterms:modified xsi:type="dcterms:W3CDTF">2016-04-24T22:59:35Z</dcterms:modified>
</cp:coreProperties>
</file>